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9C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275A14-376F-4500-ABAE-74505B9BB5B5}" type="doc">
      <dgm:prSet loTypeId="urn:microsoft.com/office/officeart/2005/8/layout/lProcess1" loCatId="process" qsTypeId="urn:microsoft.com/office/officeart/2005/8/quickstyle/simple1" qsCatId="simple" csTypeId="urn:microsoft.com/office/officeart/2005/8/colors/accent5_4" csCatId="accent5" phldr="1"/>
      <dgm:spPr/>
      <dgm:t>
        <a:bodyPr/>
        <a:lstStyle/>
        <a:p>
          <a:endParaRPr lang="es-VE"/>
        </a:p>
      </dgm:t>
    </dgm:pt>
    <dgm:pt modelId="{017C292C-5D59-4C7D-941B-7F9F6A9830F6}">
      <dgm:prSet phldrT="[Texto]" custT="1"/>
      <dgm:spPr>
        <a:solidFill>
          <a:srgbClr val="AE9C18"/>
        </a:solidFill>
        <a:ln>
          <a:solidFill>
            <a:srgbClr val="AE9C18"/>
          </a:solidFill>
        </a:ln>
      </dgm:spPr>
      <dgm:t>
        <a:bodyPr/>
        <a:lstStyle/>
        <a:p>
          <a:r>
            <a:rPr lang="es-VE" sz="4000" dirty="0" err="1" smtClean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rPr>
            <a:t>Architecture</a:t>
          </a:r>
          <a:r>
            <a:rPr lang="es-VE" sz="4400" dirty="0" smtClean="0"/>
            <a:t> </a:t>
          </a:r>
          <a:endParaRPr lang="es-VE" sz="4400" dirty="0"/>
        </a:p>
      </dgm:t>
    </dgm:pt>
    <dgm:pt modelId="{AE269C0A-F266-43A0-800C-9D67761974E0}" type="parTrans" cxnId="{4316549A-1E8A-4019-8537-3CD17CC31352}">
      <dgm:prSet/>
      <dgm:spPr/>
      <dgm:t>
        <a:bodyPr/>
        <a:lstStyle/>
        <a:p>
          <a:endParaRPr lang="es-VE"/>
        </a:p>
      </dgm:t>
    </dgm:pt>
    <dgm:pt modelId="{608B440E-6CDB-487F-B29A-BF2E5304E2D9}" type="sibTrans" cxnId="{4316549A-1E8A-4019-8537-3CD17CC31352}">
      <dgm:prSet/>
      <dgm:spPr/>
      <dgm:t>
        <a:bodyPr/>
        <a:lstStyle/>
        <a:p>
          <a:endParaRPr lang="es-VE"/>
        </a:p>
      </dgm:t>
    </dgm:pt>
    <dgm:pt modelId="{AA06642F-4917-407B-B7FF-5953727972D7}">
      <dgm:prSet phldrT="[Texto]" custT="1"/>
      <dgm:spPr>
        <a:solidFill>
          <a:srgbClr val="AE9C18">
            <a:alpha val="90000"/>
          </a:srgbClr>
        </a:solidFill>
        <a:ln>
          <a:solidFill>
            <a:srgbClr val="AE9C18">
              <a:alpha val="90000"/>
            </a:srgbClr>
          </a:solidFill>
        </a:ln>
      </dgm:spPr>
      <dgm:t>
        <a:bodyPr/>
        <a:lstStyle/>
        <a:p>
          <a:r>
            <a:rPr lang="es-VE" sz="2800" dirty="0" err="1" smtClean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rPr>
            <a:t>Construction</a:t>
          </a:r>
          <a:endParaRPr lang="es-VE" sz="2800" dirty="0">
            <a:solidFill>
              <a:schemeClr val="tx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haroni" pitchFamily="2" charset="-79"/>
            <a:cs typeface="Aharoni" pitchFamily="2" charset="-79"/>
          </a:endParaRPr>
        </a:p>
      </dgm:t>
    </dgm:pt>
    <dgm:pt modelId="{FEEF1312-0A9F-4038-B22B-2A9E07BD4FD5}" type="parTrans" cxnId="{4E5C3740-A8A7-4D77-A506-B7D268A896F7}">
      <dgm:prSet/>
      <dgm:spPr>
        <a:solidFill>
          <a:srgbClr val="92D050"/>
        </a:solidFill>
      </dgm:spPr>
      <dgm:t>
        <a:bodyPr/>
        <a:lstStyle/>
        <a:p>
          <a:endParaRPr lang="es-VE"/>
        </a:p>
      </dgm:t>
    </dgm:pt>
    <dgm:pt modelId="{BBE576AB-A371-43FD-B087-14A895D84BD6}" type="sibTrans" cxnId="{4E5C3740-A8A7-4D77-A506-B7D268A896F7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es-VE"/>
        </a:p>
      </dgm:t>
    </dgm:pt>
    <dgm:pt modelId="{0A99ACE1-9BB4-4DFA-94F8-AED87C3C6301}">
      <dgm:prSet phldrT="[Texto]"/>
      <dgm:spPr>
        <a:solidFill>
          <a:srgbClr val="AE9C18">
            <a:alpha val="90000"/>
          </a:srgbClr>
        </a:solidFill>
        <a:ln>
          <a:solidFill>
            <a:srgbClr val="AE9C18">
              <a:alpha val="90000"/>
            </a:srgbClr>
          </a:solidFill>
        </a:ln>
      </dgm:spPr>
      <dgm:t>
        <a:bodyPr/>
        <a:lstStyle/>
        <a:p>
          <a:r>
            <a:rPr lang="es-VE" dirty="0" err="1" smtClean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rPr>
            <a:t>Decorative</a:t>
          </a:r>
          <a:endParaRPr lang="es-VE" dirty="0">
            <a:solidFill>
              <a:schemeClr val="tx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haroni" pitchFamily="2" charset="-79"/>
            <a:cs typeface="Aharoni" pitchFamily="2" charset="-79"/>
          </a:endParaRPr>
        </a:p>
      </dgm:t>
    </dgm:pt>
    <dgm:pt modelId="{110B3F2A-F522-4364-A5FA-229F9FDA8294}" type="parTrans" cxnId="{605189C3-80DE-4EA2-8071-B194B2560ED3}">
      <dgm:prSet/>
      <dgm:spPr/>
      <dgm:t>
        <a:bodyPr/>
        <a:lstStyle/>
        <a:p>
          <a:endParaRPr lang="es-VE"/>
        </a:p>
      </dgm:t>
    </dgm:pt>
    <dgm:pt modelId="{B204F95A-E3D7-4CF1-9CE6-206CC960C617}" type="sibTrans" cxnId="{605189C3-80DE-4EA2-8071-B194B2560ED3}">
      <dgm:prSet/>
      <dgm:spPr/>
      <dgm:t>
        <a:bodyPr/>
        <a:lstStyle/>
        <a:p>
          <a:endParaRPr lang="es-VE"/>
        </a:p>
      </dgm:t>
    </dgm:pt>
    <dgm:pt modelId="{8321CD34-2069-4AFC-B1FD-8EE51B9332C0}">
      <dgm:prSet phldrT="[Texto]"/>
      <dgm:spPr>
        <a:solidFill>
          <a:srgbClr val="AE9C18"/>
        </a:solidFill>
        <a:ln>
          <a:solidFill>
            <a:srgbClr val="AE9C18"/>
          </a:solidFill>
        </a:ln>
      </dgm:spPr>
      <dgm:t>
        <a:bodyPr/>
        <a:lstStyle/>
        <a:p>
          <a:r>
            <a:rPr lang="es-VE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rPr>
            <a:t>Urbanism</a:t>
          </a:r>
          <a:r>
            <a:rPr lang="es-V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es-V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8EB144-63FA-4CA6-87A8-68498543091F}" type="parTrans" cxnId="{D593A186-7F4A-4D54-845C-88BE8C71E907}">
      <dgm:prSet/>
      <dgm:spPr/>
      <dgm:t>
        <a:bodyPr/>
        <a:lstStyle/>
        <a:p>
          <a:endParaRPr lang="es-VE"/>
        </a:p>
      </dgm:t>
    </dgm:pt>
    <dgm:pt modelId="{1E807900-E13F-44D3-8A42-A44E443DDDA0}" type="sibTrans" cxnId="{D593A186-7F4A-4D54-845C-88BE8C71E907}">
      <dgm:prSet/>
      <dgm:spPr/>
      <dgm:t>
        <a:bodyPr/>
        <a:lstStyle/>
        <a:p>
          <a:endParaRPr lang="es-VE"/>
        </a:p>
      </dgm:t>
    </dgm:pt>
    <dgm:pt modelId="{B393B797-7A80-41AA-9D2D-C9600A8C484B}">
      <dgm:prSet phldrT="[Texto]" custT="1"/>
      <dgm:spPr>
        <a:solidFill>
          <a:srgbClr val="AE9C18">
            <a:alpha val="90000"/>
          </a:srgbClr>
        </a:solidFill>
        <a:ln>
          <a:solidFill>
            <a:srgbClr val="AE9C18">
              <a:alpha val="90000"/>
            </a:srgbClr>
          </a:solidFill>
        </a:ln>
      </dgm:spPr>
      <dgm:t>
        <a:bodyPr/>
        <a:lstStyle/>
        <a:p>
          <a:r>
            <a:rPr lang="es-VE" sz="2800" dirty="0" err="1" smtClean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rPr>
            <a:t>Parks</a:t>
          </a:r>
          <a:r>
            <a:rPr lang="es-VE" sz="2800" dirty="0" smtClean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rPr>
            <a:t> </a:t>
          </a:r>
          <a:endParaRPr lang="es-VE" sz="2800" dirty="0">
            <a:solidFill>
              <a:schemeClr val="tx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haroni" pitchFamily="2" charset="-79"/>
            <a:cs typeface="Aharoni" pitchFamily="2" charset="-79"/>
          </a:endParaRPr>
        </a:p>
      </dgm:t>
    </dgm:pt>
    <dgm:pt modelId="{1CDCADA8-6519-4F4A-A270-24ADC7865E0D}" type="parTrans" cxnId="{EB2913DC-21C5-4465-988B-FDD57939C011}">
      <dgm:prSet/>
      <dgm:spPr>
        <a:solidFill>
          <a:srgbClr val="92D050"/>
        </a:solidFill>
      </dgm:spPr>
      <dgm:t>
        <a:bodyPr/>
        <a:lstStyle/>
        <a:p>
          <a:endParaRPr lang="es-VE"/>
        </a:p>
      </dgm:t>
    </dgm:pt>
    <dgm:pt modelId="{BCD65095-C0B7-40FC-953F-2CDECEE2A17C}" type="sibTrans" cxnId="{EB2913DC-21C5-4465-988B-FDD57939C011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es-VE"/>
        </a:p>
      </dgm:t>
    </dgm:pt>
    <dgm:pt modelId="{B852E39D-9524-4B99-8B67-439AC1505A93}">
      <dgm:prSet phldrT="[Texto]"/>
      <dgm:spPr>
        <a:solidFill>
          <a:srgbClr val="AE9C18">
            <a:alpha val="90000"/>
          </a:srgbClr>
        </a:solidFill>
        <a:ln>
          <a:solidFill>
            <a:srgbClr val="AE9C18">
              <a:alpha val="90000"/>
            </a:srgbClr>
          </a:solidFill>
        </a:ln>
      </dgm:spPr>
      <dgm:t>
        <a:bodyPr/>
        <a:lstStyle/>
        <a:p>
          <a:r>
            <a:rPr lang="es-VE" dirty="0" smtClean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rPr>
            <a:t>Bridges</a:t>
          </a:r>
          <a:endParaRPr lang="es-VE" dirty="0">
            <a:solidFill>
              <a:schemeClr val="tx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haroni" pitchFamily="2" charset="-79"/>
            <a:cs typeface="Aharoni" pitchFamily="2" charset="-79"/>
          </a:endParaRPr>
        </a:p>
      </dgm:t>
    </dgm:pt>
    <dgm:pt modelId="{F85447EB-DBA6-4673-9573-E197724C1E06}" type="parTrans" cxnId="{00C4FF48-925C-4702-9939-E9313424FE69}">
      <dgm:prSet/>
      <dgm:spPr/>
      <dgm:t>
        <a:bodyPr/>
        <a:lstStyle/>
        <a:p>
          <a:endParaRPr lang="es-VE"/>
        </a:p>
      </dgm:t>
    </dgm:pt>
    <dgm:pt modelId="{3A4B37BA-D93B-4D4E-875B-01072AB42445}" type="sibTrans" cxnId="{00C4FF48-925C-4702-9939-E9313424FE69}">
      <dgm:prSet/>
      <dgm:spPr/>
      <dgm:t>
        <a:bodyPr/>
        <a:lstStyle/>
        <a:p>
          <a:endParaRPr lang="es-VE"/>
        </a:p>
      </dgm:t>
    </dgm:pt>
    <dgm:pt modelId="{6FC8BE59-C6A0-406D-8139-38154D4D03AC}" type="pres">
      <dgm:prSet presAssocID="{A1275A14-376F-4500-ABAE-74505B9BB5B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VE"/>
        </a:p>
      </dgm:t>
    </dgm:pt>
    <dgm:pt modelId="{03ABB5E2-F117-4797-A8A4-646FF8D8A055}" type="pres">
      <dgm:prSet presAssocID="{017C292C-5D59-4C7D-941B-7F9F6A9830F6}" presName="vertFlow" presStyleCnt="0"/>
      <dgm:spPr/>
    </dgm:pt>
    <dgm:pt modelId="{792DBAC7-E5B9-4161-AA4A-87B0E83ACC6D}" type="pres">
      <dgm:prSet presAssocID="{017C292C-5D59-4C7D-941B-7F9F6A9830F6}" presName="header" presStyleLbl="node1" presStyleIdx="0" presStyleCnt="2" custScaleX="177268" custScaleY="213472" custLinFactNeighborX="-1372"/>
      <dgm:spPr/>
      <dgm:t>
        <a:bodyPr/>
        <a:lstStyle/>
        <a:p>
          <a:endParaRPr lang="es-VE"/>
        </a:p>
      </dgm:t>
    </dgm:pt>
    <dgm:pt modelId="{D588B4F6-95A7-4A23-8ACF-43654250D1B0}" type="pres">
      <dgm:prSet presAssocID="{FEEF1312-0A9F-4038-B22B-2A9E07BD4FD5}" presName="parTrans" presStyleLbl="sibTrans2D1" presStyleIdx="0" presStyleCnt="4" custFlipHor="1" custScaleX="145862" custScaleY="442940"/>
      <dgm:spPr/>
      <dgm:t>
        <a:bodyPr/>
        <a:lstStyle/>
        <a:p>
          <a:endParaRPr lang="es-VE"/>
        </a:p>
      </dgm:t>
    </dgm:pt>
    <dgm:pt modelId="{55FFC3D9-0D51-4A29-8E0C-E54FBE2D9912}" type="pres">
      <dgm:prSet presAssocID="{AA06642F-4917-407B-B7FF-5953727972D7}" presName="child" presStyleLbl="alignAccFollowNode1" presStyleIdx="0" presStyleCnt="4" custScaleX="123894" custScaleY="154870" custLinFactY="44723" custLinFactNeighborX="-18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B59C4EA6-8677-42F9-AD10-5F99F53407BE}" type="pres">
      <dgm:prSet presAssocID="{BBE576AB-A371-43FD-B087-14A895D84BD6}" presName="sibTrans" presStyleLbl="sibTrans2D1" presStyleIdx="1" presStyleCnt="4" custScaleX="86901" custScaleY="446757" custLinFactNeighborX="-169" custLinFactNeighborY="41024"/>
      <dgm:spPr/>
      <dgm:t>
        <a:bodyPr/>
        <a:lstStyle/>
        <a:p>
          <a:endParaRPr lang="es-VE"/>
        </a:p>
      </dgm:t>
    </dgm:pt>
    <dgm:pt modelId="{1B260538-1D3F-4273-A3E7-5D64161E34E4}" type="pres">
      <dgm:prSet presAssocID="{0A99ACE1-9BB4-4DFA-94F8-AED87C3C6301}" presName="child" presStyleLbl="alignAccFollowNode1" presStyleIdx="1" presStyleCnt="4" custLinFactY="93783" custLinFactNeighborX="-18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65BD77D9-DF17-48A0-8573-56D783B0F787}" type="pres">
      <dgm:prSet presAssocID="{017C292C-5D59-4C7D-941B-7F9F6A9830F6}" presName="hSp" presStyleCnt="0"/>
      <dgm:spPr/>
    </dgm:pt>
    <dgm:pt modelId="{1ADBE9A3-7A56-44FD-9C1E-075980D6747D}" type="pres">
      <dgm:prSet presAssocID="{8321CD34-2069-4AFC-B1FD-8EE51B9332C0}" presName="vertFlow" presStyleCnt="0"/>
      <dgm:spPr/>
    </dgm:pt>
    <dgm:pt modelId="{2A75B175-3D78-40E8-91C2-25DABE468DD0}" type="pres">
      <dgm:prSet presAssocID="{8321CD34-2069-4AFC-B1FD-8EE51B9332C0}" presName="header" presStyleLbl="node1" presStyleIdx="1" presStyleCnt="2" custScaleX="148468" custScaleY="206283"/>
      <dgm:spPr/>
      <dgm:t>
        <a:bodyPr/>
        <a:lstStyle/>
        <a:p>
          <a:endParaRPr lang="es-VE"/>
        </a:p>
      </dgm:t>
    </dgm:pt>
    <dgm:pt modelId="{17D93608-9946-427B-B2D9-7DC2E84B8899}" type="pres">
      <dgm:prSet presAssocID="{1CDCADA8-6519-4F4A-A270-24ADC7865E0D}" presName="parTrans" presStyleLbl="sibTrans2D1" presStyleIdx="2" presStyleCnt="4" custAng="21256658" custScaleX="118569" custScaleY="342644"/>
      <dgm:spPr/>
      <dgm:t>
        <a:bodyPr/>
        <a:lstStyle/>
        <a:p>
          <a:endParaRPr lang="es-VE"/>
        </a:p>
      </dgm:t>
    </dgm:pt>
    <dgm:pt modelId="{2C7D38A5-3A06-4844-9928-778A3F28937C}" type="pres">
      <dgm:prSet presAssocID="{B393B797-7A80-41AA-9D2D-C9600A8C484B}" presName="child" presStyleLbl="alignAccFollowNode1" presStyleIdx="2" presStyleCnt="4" custScaleX="107080" custScaleY="124669" custLinFactY="40676" custLinFactNeighborX="-1828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31CD12DD-54E6-4E70-9A8B-71530671DA1B}" type="pres">
      <dgm:prSet presAssocID="{BCD65095-C0B7-40FC-953F-2CDECEE2A17C}" presName="sibTrans" presStyleLbl="sibTrans2D1" presStyleIdx="3" presStyleCnt="4" custScaleX="78198" custScaleY="376731"/>
      <dgm:spPr/>
      <dgm:t>
        <a:bodyPr/>
        <a:lstStyle/>
        <a:p>
          <a:endParaRPr lang="es-VE"/>
        </a:p>
      </dgm:t>
    </dgm:pt>
    <dgm:pt modelId="{A32AC3AF-A002-469C-A4DF-A834F46269B5}" type="pres">
      <dgm:prSet presAssocID="{B852E39D-9524-4B99-8B67-439AC1505A93}" presName="child" presStyleLbl="alignAccFollowNode1" presStyleIdx="3" presStyleCnt="4" custLinFactY="100000" custLinFactNeighborX="2154" custLinFactNeighborY="136449">
        <dgm:presLayoutVars>
          <dgm:chMax val="0"/>
          <dgm:bulletEnabled val="1"/>
        </dgm:presLayoutVars>
      </dgm:prSet>
      <dgm:spPr/>
      <dgm:t>
        <a:bodyPr/>
        <a:lstStyle/>
        <a:p>
          <a:endParaRPr lang="es-VE"/>
        </a:p>
      </dgm:t>
    </dgm:pt>
  </dgm:ptLst>
  <dgm:cxnLst>
    <dgm:cxn modelId="{00C4FF48-925C-4702-9939-E9313424FE69}" srcId="{8321CD34-2069-4AFC-B1FD-8EE51B9332C0}" destId="{B852E39D-9524-4B99-8B67-439AC1505A93}" srcOrd="1" destOrd="0" parTransId="{F85447EB-DBA6-4673-9573-E197724C1E06}" sibTransId="{3A4B37BA-D93B-4D4E-875B-01072AB42445}"/>
    <dgm:cxn modelId="{4316549A-1E8A-4019-8537-3CD17CC31352}" srcId="{A1275A14-376F-4500-ABAE-74505B9BB5B5}" destId="{017C292C-5D59-4C7D-941B-7F9F6A9830F6}" srcOrd="0" destOrd="0" parTransId="{AE269C0A-F266-43A0-800C-9D67761974E0}" sibTransId="{608B440E-6CDB-487F-B29A-BF2E5304E2D9}"/>
    <dgm:cxn modelId="{D593A186-7F4A-4D54-845C-88BE8C71E907}" srcId="{A1275A14-376F-4500-ABAE-74505B9BB5B5}" destId="{8321CD34-2069-4AFC-B1FD-8EE51B9332C0}" srcOrd="1" destOrd="0" parTransId="{4F8EB144-63FA-4CA6-87A8-68498543091F}" sibTransId="{1E807900-E13F-44D3-8A42-A44E443DDDA0}"/>
    <dgm:cxn modelId="{605189C3-80DE-4EA2-8071-B194B2560ED3}" srcId="{017C292C-5D59-4C7D-941B-7F9F6A9830F6}" destId="{0A99ACE1-9BB4-4DFA-94F8-AED87C3C6301}" srcOrd="1" destOrd="0" parTransId="{110B3F2A-F522-4364-A5FA-229F9FDA8294}" sibTransId="{B204F95A-E3D7-4CF1-9CE6-206CC960C617}"/>
    <dgm:cxn modelId="{261A1004-7D1E-46BA-83F9-3AFE356C2BAA}" type="presOf" srcId="{BCD65095-C0B7-40FC-953F-2CDECEE2A17C}" destId="{31CD12DD-54E6-4E70-9A8B-71530671DA1B}" srcOrd="0" destOrd="0" presId="urn:microsoft.com/office/officeart/2005/8/layout/lProcess1"/>
    <dgm:cxn modelId="{B41E46EE-80FB-47A9-B011-6686C848FCD9}" type="presOf" srcId="{FEEF1312-0A9F-4038-B22B-2A9E07BD4FD5}" destId="{D588B4F6-95A7-4A23-8ACF-43654250D1B0}" srcOrd="0" destOrd="0" presId="urn:microsoft.com/office/officeart/2005/8/layout/lProcess1"/>
    <dgm:cxn modelId="{D7AA0076-E9FA-45BF-B87F-CF16A7049E60}" type="presOf" srcId="{B852E39D-9524-4B99-8B67-439AC1505A93}" destId="{A32AC3AF-A002-469C-A4DF-A834F46269B5}" srcOrd="0" destOrd="0" presId="urn:microsoft.com/office/officeart/2005/8/layout/lProcess1"/>
    <dgm:cxn modelId="{652B80FA-25C9-42DE-838F-2BE65FC3C3B8}" type="presOf" srcId="{0A99ACE1-9BB4-4DFA-94F8-AED87C3C6301}" destId="{1B260538-1D3F-4273-A3E7-5D64161E34E4}" srcOrd="0" destOrd="0" presId="urn:microsoft.com/office/officeart/2005/8/layout/lProcess1"/>
    <dgm:cxn modelId="{2F6CE7BD-F045-4E25-95A2-06FDAD138E00}" type="presOf" srcId="{8321CD34-2069-4AFC-B1FD-8EE51B9332C0}" destId="{2A75B175-3D78-40E8-91C2-25DABE468DD0}" srcOrd="0" destOrd="0" presId="urn:microsoft.com/office/officeart/2005/8/layout/lProcess1"/>
    <dgm:cxn modelId="{EB2913DC-21C5-4465-988B-FDD57939C011}" srcId="{8321CD34-2069-4AFC-B1FD-8EE51B9332C0}" destId="{B393B797-7A80-41AA-9D2D-C9600A8C484B}" srcOrd="0" destOrd="0" parTransId="{1CDCADA8-6519-4F4A-A270-24ADC7865E0D}" sibTransId="{BCD65095-C0B7-40FC-953F-2CDECEE2A17C}"/>
    <dgm:cxn modelId="{E9EBB2FF-8009-4D88-B813-DB8F6147E5E3}" type="presOf" srcId="{B393B797-7A80-41AA-9D2D-C9600A8C484B}" destId="{2C7D38A5-3A06-4844-9928-778A3F28937C}" srcOrd="0" destOrd="0" presId="urn:microsoft.com/office/officeart/2005/8/layout/lProcess1"/>
    <dgm:cxn modelId="{9F2C7737-76A7-4ABC-842E-6CE1DD7901D0}" type="presOf" srcId="{AA06642F-4917-407B-B7FF-5953727972D7}" destId="{55FFC3D9-0D51-4A29-8E0C-E54FBE2D9912}" srcOrd="0" destOrd="0" presId="urn:microsoft.com/office/officeart/2005/8/layout/lProcess1"/>
    <dgm:cxn modelId="{960E4653-984C-4836-89BD-E35CC9D10A52}" type="presOf" srcId="{017C292C-5D59-4C7D-941B-7F9F6A9830F6}" destId="{792DBAC7-E5B9-4161-AA4A-87B0E83ACC6D}" srcOrd="0" destOrd="0" presId="urn:microsoft.com/office/officeart/2005/8/layout/lProcess1"/>
    <dgm:cxn modelId="{694D8EDC-6C44-4829-93B9-B09A2D48AE25}" type="presOf" srcId="{1CDCADA8-6519-4F4A-A270-24ADC7865E0D}" destId="{17D93608-9946-427B-B2D9-7DC2E84B8899}" srcOrd="0" destOrd="0" presId="urn:microsoft.com/office/officeart/2005/8/layout/lProcess1"/>
    <dgm:cxn modelId="{0FCF760B-6DC2-4FDA-8DFA-B61904F0D66E}" type="presOf" srcId="{BBE576AB-A371-43FD-B087-14A895D84BD6}" destId="{B59C4EA6-8677-42F9-AD10-5F99F53407BE}" srcOrd="0" destOrd="0" presId="urn:microsoft.com/office/officeart/2005/8/layout/lProcess1"/>
    <dgm:cxn modelId="{4E5C3740-A8A7-4D77-A506-B7D268A896F7}" srcId="{017C292C-5D59-4C7D-941B-7F9F6A9830F6}" destId="{AA06642F-4917-407B-B7FF-5953727972D7}" srcOrd="0" destOrd="0" parTransId="{FEEF1312-0A9F-4038-B22B-2A9E07BD4FD5}" sibTransId="{BBE576AB-A371-43FD-B087-14A895D84BD6}"/>
    <dgm:cxn modelId="{C17877F1-BE4B-488F-95DA-A4EA91A0262D}" type="presOf" srcId="{A1275A14-376F-4500-ABAE-74505B9BB5B5}" destId="{6FC8BE59-C6A0-406D-8139-38154D4D03AC}" srcOrd="0" destOrd="0" presId="urn:microsoft.com/office/officeart/2005/8/layout/lProcess1"/>
    <dgm:cxn modelId="{243B4AEC-0C8F-46EA-9A61-B935CDEF2034}" type="presParOf" srcId="{6FC8BE59-C6A0-406D-8139-38154D4D03AC}" destId="{03ABB5E2-F117-4797-A8A4-646FF8D8A055}" srcOrd="0" destOrd="0" presId="urn:microsoft.com/office/officeart/2005/8/layout/lProcess1"/>
    <dgm:cxn modelId="{6335B3F3-5DA0-4473-8DB7-186B8C393FB6}" type="presParOf" srcId="{03ABB5E2-F117-4797-A8A4-646FF8D8A055}" destId="{792DBAC7-E5B9-4161-AA4A-87B0E83ACC6D}" srcOrd="0" destOrd="0" presId="urn:microsoft.com/office/officeart/2005/8/layout/lProcess1"/>
    <dgm:cxn modelId="{D152D887-11FE-47FE-9DFE-B90E1C3D70B0}" type="presParOf" srcId="{03ABB5E2-F117-4797-A8A4-646FF8D8A055}" destId="{D588B4F6-95A7-4A23-8ACF-43654250D1B0}" srcOrd="1" destOrd="0" presId="urn:microsoft.com/office/officeart/2005/8/layout/lProcess1"/>
    <dgm:cxn modelId="{04735290-9E8B-424A-B8F6-A318E2BE38D2}" type="presParOf" srcId="{03ABB5E2-F117-4797-A8A4-646FF8D8A055}" destId="{55FFC3D9-0D51-4A29-8E0C-E54FBE2D9912}" srcOrd="2" destOrd="0" presId="urn:microsoft.com/office/officeart/2005/8/layout/lProcess1"/>
    <dgm:cxn modelId="{3FCC9BE5-2C4E-48D2-8EFC-C641BD220FF7}" type="presParOf" srcId="{03ABB5E2-F117-4797-A8A4-646FF8D8A055}" destId="{B59C4EA6-8677-42F9-AD10-5F99F53407BE}" srcOrd="3" destOrd="0" presId="urn:microsoft.com/office/officeart/2005/8/layout/lProcess1"/>
    <dgm:cxn modelId="{65B57435-1231-48B8-961A-7A7FED811C51}" type="presParOf" srcId="{03ABB5E2-F117-4797-A8A4-646FF8D8A055}" destId="{1B260538-1D3F-4273-A3E7-5D64161E34E4}" srcOrd="4" destOrd="0" presId="urn:microsoft.com/office/officeart/2005/8/layout/lProcess1"/>
    <dgm:cxn modelId="{37CE9E02-AFF9-4894-A865-858DB27A91D9}" type="presParOf" srcId="{6FC8BE59-C6A0-406D-8139-38154D4D03AC}" destId="{65BD77D9-DF17-48A0-8573-56D783B0F787}" srcOrd="1" destOrd="0" presId="urn:microsoft.com/office/officeart/2005/8/layout/lProcess1"/>
    <dgm:cxn modelId="{122287D2-0367-45B9-9B40-929A8CCDC5B3}" type="presParOf" srcId="{6FC8BE59-C6A0-406D-8139-38154D4D03AC}" destId="{1ADBE9A3-7A56-44FD-9C1E-075980D6747D}" srcOrd="2" destOrd="0" presId="urn:microsoft.com/office/officeart/2005/8/layout/lProcess1"/>
    <dgm:cxn modelId="{7E5BDD14-2698-4CEA-A63A-CB5326DE309E}" type="presParOf" srcId="{1ADBE9A3-7A56-44FD-9C1E-075980D6747D}" destId="{2A75B175-3D78-40E8-91C2-25DABE468DD0}" srcOrd="0" destOrd="0" presId="urn:microsoft.com/office/officeart/2005/8/layout/lProcess1"/>
    <dgm:cxn modelId="{ACDF7C54-65FC-493D-A315-4D07FD6AC256}" type="presParOf" srcId="{1ADBE9A3-7A56-44FD-9C1E-075980D6747D}" destId="{17D93608-9946-427B-B2D9-7DC2E84B8899}" srcOrd="1" destOrd="0" presId="urn:microsoft.com/office/officeart/2005/8/layout/lProcess1"/>
    <dgm:cxn modelId="{5321435A-FEDE-4007-B853-0A6512224A3F}" type="presParOf" srcId="{1ADBE9A3-7A56-44FD-9C1E-075980D6747D}" destId="{2C7D38A5-3A06-4844-9928-778A3F28937C}" srcOrd="2" destOrd="0" presId="urn:microsoft.com/office/officeart/2005/8/layout/lProcess1"/>
    <dgm:cxn modelId="{309EF224-68E9-47D3-BD88-31514C333686}" type="presParOf" srcId="{1ADBE9A3-7A56-44FD-9C1E-075980D6747D}" destId="{31CD12DD-54E6-4E70-9A8B-71530671DA1B}" srcOrd="3" destOrd="0" presId="urn:microsoft.com/office/officeart/2005/8/layout/lProcess1"/>
    <dgm:cxn modelId="{6A9F2B31-E3C1-4E65-B697-7A242DAA40DD}" type="presParOf" srcId="{1ADBE9A3-7A56-44FD-9C1E-075980D6747D}" destId="{A32AC3AF-A002-469C-A4DF-A834F46269B5}" srcOrd="4" destOrd="0" presId="urn:microsoft.com/office/officeart/2005/8/layout/l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ECAF4-04BB-48F7-AA9A-4F85A28891BC}" type="datetimeFigureOut">
              <a:rPr lang="es-VE" smtClean="0"/>
              <a:pPr/>
              <a:t>13/06/2011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2142D-8E63-471D-B263-A191672D2FB4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ECAF4-04BB-48F7-AA9A-4F85A28891BC}" type="datetimeFigureOut">
              <a:rPr lang="es-VE" smtClean="0"/>
              <a:pPr/>
              <a:t>13/06/2011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2142D-8E63-471D-B263-A191672D2FB4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ECAF4-04BB-48F7-AA9A-4F85A28891BC}" type="datetimeFigureOut">
              <a:rPr lang="es-VE" smtClean="0"/>
              <a:pPr/>
              <a:t>13/06/2011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2142D-8E63-471D-B263-A191672D2FB4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ECAF4-04BB-48F7-AA9A-4F85A28891BC}" type="datetimeFigureOut">
              <a:rPr lang="es-VE" smtClean="0"/>
              <a:pPr/>
              <a:t>13/06/2011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2142D-8E63-471D-B263-A191672D2FB4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ECAF4-04BB-48F7-AA9A-4F85A28891BC}" type="datetimeFigureOut">
              <a:rPr lang="es-VE" smtClean="0"/>
              <a:pPr/>
              <a:t>13/06/2011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2142D-8E63-471D-B263-A191672D2FB4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ECAF4-04BB-48F7-AA9A-4F85A28891BC}" type="datetimeFigureOut">
              <a:rPr lang="es-VE" smtClean="0"/>
              <a:pPr/>
              <a:t>13/06/2011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2142D-8E63-471D-B263-A191672D2FB4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ECAF4-04BB-48F7-AA9A-4F85A28891BC}" type="datetimeFigureOut">
              <a:rPr lang="es-VE" smtClean="0"/>
              <a:pPr/>
              <a:t>13/06/2011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2142D-8E63-471D-B263-A191672D2FB4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ECAF4-04BB-48F7-AA9A-4F85A28891BC}" type="datetimeFigureOut">
              <a:rPr lang="es-VE" smtClean="0"/>
              <a:pPr/>
              <a:t>13/06/2011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2142D-8E63-471D-B263-A191672D2FB4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ECAF4-04BB-48F7-AA9A-4F85A28891BC}" type="datetimeFigureOut">
              <a:rPr lang="es-VE" smtClean="0"/>
              <a:pPr/>
              <a:t>13/06/2011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2142D-8E63-471D-B263-A191672D2FB4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ECAF4-04BB-48F7-AA9A-4F85A28891BC}" type="datetimeFigureOut">
              <a:rPr lang="es-VE" smtClean="0"/>
              <a:pPr/>
              <a:t>13/06/2011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2142D-8E63-471D-B263-A191672D2FB4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ECAF4-04BB-48F7-AA9A-4F85A28891BC}" type="datetimeFigureOut">
              <a:rPr lang="es-VE" smtClean="0"/>
              <a:pPr/>
              <a:t>13/06/2011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2142D-8E63-471D-B263-A191672D2FB4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ECAF4-04BB-48F7-AA9A-4F85A28891BC}" type="datetimeFigureOut">
              <a:rPr lang="es-VE" smtClean="0"/>
              <a:pPr/>
              <a:t>13/06/2011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2142D-8E63-471D-B263-A191672D2FB4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diagramData" Target="../diagrams/data1.xml"/><Relationship Id="rId7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31.jpe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30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nuclear.fis.usb.ve/img/Logo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57166"/>
            <a:ext cx="2153834" cy="1357322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2357422" y="357166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 smtClean="0">
                <a:solidFill>
                  <a:schemeClr val="tx1">
                    <a:lumMod val="95000"/>
                  </a:schemeClr>
                </a:solidFill>
                <a:latin typeface="Berlin Sans FB" pitchFamily="34" charset="0"/>
              </a:rPr>
              <a:t>Universidad Simón Bolívar </a:t>
            </a:r>
            <a:endParaRPr lang="es-VE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357422" y="714356"/>
            <a:ext cx="47149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 smtClean="0">
                <a:latin typeface="Berlin Sans FB" pitchFamily="34" charset="0"/>
              </a:rPr>
              <a:t>Sede Sartenejas </a:t>
            </a:r>
          </a:p>
          <a:p>
            <a:r>
              <a:rPr lang="es-VE" sz="2800" dirty="0" smtClean="0">
                <a:latin typeface="Berlin Sans FB" pitchFamily="34" charset="0"/>
              </a:rPr>
              <a:t>Departamento de idiomas </a:t>
            </a:r>
            <a:endParaRPr lang="es-VE" sz="2800" dirty="0">
              <a:latin typeface="Berlin Sans FB" pitchFamily="34" charset="0"/>
            </a:endParaRPr>
          </a:p>
        </p:txBody>
      </p:sp>
      <p:pic>
        <p:nvPicPr>
          <p:cNvPr id="1030" name="Picture 6" descr="http://www.deviantart.com/download/49965978/Wood_texture_by_shadowh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2924266" y="76072"/>
            <a:ext cx="3009715" cy="72866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8 CuadroTexto"/>
          <p:cNvSpPr txBox="1"/>
          <p:nvPr/>
        </p:nvSpPr>
        <p:spPr>
          <a:xfrm>
            <a:off x="1785918" y="2930910"/>
            <a:ext cx="51435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9600" b="1" spc="300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WOOD</a:t>
            </a:r>
            <a:r>
              <a:rPr lang="es-VE" sz="1600" b="1" spc="300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 </a:t>
            </a:r>
            <a:endParaRPr lang="es-VE" sz="1600" b="1" spc="30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286380" y="5214950"/>
            <a:ext cx="45720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 err="1" smtClean="0"/>
              <a:t>Integrants</a:t>
            </a:r>
            <a:r>
              <a:rPr lang="es-VE" sz="2800" dirty="0" smtClean="0"/>
              <a:t>:</a:t>
            </a:r>
          </a:p>
          <a:p>
            <a:r>
              <a:rPr lang="es-VE" sz="2800" dirty="0" err="1" smtClean="0"/>
              <a:t>Maria</a:t>
            </a:r>
            <a:r>
              <a:rPr lang="es-VE" sz="2800" dirty="0" smtClean="0"/>
              <a:t> Gabriela Medina </a:t>
            </a:r>
          </a:p>
          <a:p>
            <a:r>
              <a:rPr lang="es-VE" sz="2800" dirty="0" smtClean="0"/>
              <a:t>Ana </a:t>
            </a:r>
            <a:r>
              <a:rPr lang="es-VE" sz="2800" dirty="0" err="1" smtClean="0"/>
              <a:t>Piñango</a:t>
            </a:r>
            <a:endParaRPr lang="es-VE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deviantart.com/download/49965978/Wood_texture_by_shadowh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643338" y="-3643329"/>
            <a:ext cx="1857387" cy="914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CuadroTexto"/>
          <p:cNvSpPr txBox="1"/>
          <p:nvPr/>
        </p:nvSpPr>
        <p:spPr>
          <a:xfrm>
            <a:off x="1214414" y="357166"/>
            <a:ext cx="67151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6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Table</a:t>
            </a:r>
            <a:r>
              <a:rPr lang="es-VE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of </a:t>
            </a:r>
            <a:r>
              <a:rPr lang="es-VE" sz="6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content</a:t>
            </a:r>
            <a:r>
              <a:rPr lang="es-VE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</a:t>
            </a:r>
            <a:endParaRPr lang="es-VE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714348" y="1928802"/>
            <a:ext cx="735811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107000"/>
              <a:buFont typeface="Arial" pitchFamily="34" charset="0"/>
              <a:buChar char="•"/>
            </a:pPr>
            <a:r>
              <a:rPr lang="es-VE" sz="3600" dirty="0">
                <a:latin typeface="Aharoni" pitchFamily="2" charset="-79"/>
                <a:cs typeface="Aharoni" pitchFamily="2" charset="-79"/>
              </a:rPr>
              <a:t> </a:t>
            </a:r>
            <a:r>
              <a:rPr lang="es-VE" sz="36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s-VE" sz="3600" dirty="0" err="1" smtClean="0">
                <a:latin typeface="Aharoni" pitchFamily="2" charset="-79"/>
                <a:cs typeface="Aharoni" pitchFamily="2" charset="-79"/>
              </a:rPr>
              <a:t>Introduction</a:t>
            </a:r>
            <a:endParaRPr lang="es-VE" sz="3600" dirty="0" smtClean="0">
              <a:latin typeface="Aharoni" pitchFamily="2" charset="-79"/>
              <a:cs typeface="Aharoni" pitchFamily="2" charset="-79"/>
            </a:endParaRPr>
          </a:p>
          <a:p>
            <a:pPr>
              <a:buClr>
                <a:schemeClr val="tx1"/>
              </a:buClr>
              <a:buSzPct val="107000"/>
              <a:buFont typeface="Arial" pitchFamily="34" charset="0"/>
              <a:buChar char="•"/>
            </a:pPr>
            <a:r>
              <a:rPr lang="es-VE" sz="3600" dirty="0">
                <a:latin typeface="Aharoni" pitchFamily="2" charset="-79"/>
                <a:cs typeface="Aharoni" pitchFamily="2" charset="-79"/>
              </a:rPr>
              <a:t> </a:t>
            </a:r>
            <a:r>
              <a:rPr lang="es-VE" sz="36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s-VE" sz="3600" dirty="0" err="1" smtClean="0">
                <a:latin typeface="Aharoni" pitchFamily="2" charset="-79"/>
                <a:cs typeface="Aharoni" pitchFamily="2" charset="-79"/>
              </a:rPr>
              <a:t>Charateristic</a:t>
            </a:r>
            <a:endParaRPr lang="es-VE" sz="3600" dirty="0" smtClean="0">
              <a:latin typeface="Aharoni" pitchFamily="2" charset="-79"/>
              <a:cs typeface="Aharoni" pitchFamily="2" charset="-79"/>
            </a:endParaRPr>
          </a:p>
          <a:p>
            <a:pPr>
              <a:buClr>
                <a:schemeClr val="tx1"/>
              </a:buClr>
              <a:buSzPct val="107000"/>
              <a:buFont typeface="Arial" pitchFamily="34" charset="0"/>
              <a:buChar char="•"/>
            </a:pPr>
            <a:r>
              <a:rPr lang="es-VE" sz="3600" dirty="0">
                <a:latin typeface="Aharoni" pitchFamily="2" charset="-79"/>
                <a:cs typeface="Aharoni" pitchFamily="2" charset="-79"/>
              </a:rPr>
              <a:t> </a:t>
            </a:r>
            <a:r>
              <a:rPr lang="es-VE" sz="36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s-VE" sz="3600" dirty="0" err="1" smtClean="0">
                <a:latin typeface="Aharoni" pitchFamily="2" charset="-79"/>
                <a:cs typeface="Aharoni" pitchFamily="2" charset="-79"/>
              </a:rPr>
              <a:t>Advantages</a:t>
            </a:r>
            <a:endParaRPr lang="es-VE" sz="3600" dirty="0" smtClean="0">
              <a:latin typeface="Aharoni" pitchFamily="2" charset="-79"/>
              <a:cs typeface="Aharoni" pitchFamily="2" charset="-79"/>
            </a:endParaRPr>
          </a:p>
          <a:p>
            <a:pPr>
              <a:buClr>
                <a:schemeClr val="tx1"/>
              </a:buClr>
              <a:buSzPct val="107000"/>
              <a:buFont typeface="Arial" pitchFamily="34" charset="0"/>
              <a:buChar char="•"/>
            </a:pPr>
            <a:r>
              <a:rPr lang="es-VE" sz="3600" dirty="0">
                <a:latin typeface="Aharoni" pitchFamily="2" charset="-79"/>
                <a:cs typeface="Aharoni" pitchFamily="2" charset="-79"/>
              </a:rPr>
              <a:t> </a:t>
            </a:r>
            <a:r>
              <a:rPr lang="es-VE" sz="36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s-VE" sz="3600" dirty="0" err="1" smtClean="0">
                <a:latin typeface="Aharoni" pitchFamily="2" charset="-79"/>
                <a:cs typeface="Aharoni" pitchFamily="2" charset="-79"/>
              </a:rPr>
              <a:t>Disadvantages</a:t>
            </a:r>
            <a:endParaRPr lang="es-VE" sz="3600" dirty="0" smtClean="0">
              <a:latin typeface="Aharoni" pitchFamily="2" charset="-79"/>
              <a:cs typeface="Aharoni" pitchFamily="2" charset="-79"/>
            </a:endParaRPr>
          </a:p>
          <a:p>
            <a:pPr>
              <a:buClr>
                <a:schemeClr val="tx1"/>
              </a:buClr>
              <a:buSzPct val="107000"/>
              <a:buFont typeface="Arial" pitchFamily="34" charset="0"/>
              <a:buChar char="•"/>
            </a:pPr>
            <a:r>
              <a:rPr lang="es-VE" sz="3600" dirty="0">
                <a:latin typeface="Aharoni" pitchFamily="2" charset="-79"/>
                <a:cs typeface="Aharoni" pitchFamily="2" charset="-79"/>
              </a:rPr>
              <a:t> </a:t>
            </a:r>
            <a:r>
              <a:rPr lang="es-VE" sz="36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s-VE" sz="3600" dirty="0" err="1" smtClean="0">
                <a:latin typeface="Aharoni" pitchFamily="2" charset="-79"/>
                <a:cs typeface="Aharoni" pitchFamily="2" charset="-79"/>
              </a:rPr>
              <a:t>Types</a:t>
            </a:r>
            <a:r>
              <a:rPr lang="es-VE" sz="3600" dirty="0" smtClean="0">
                <a:latin typeface="Aharoni" pitchFamily="2" charset="-79"/>
                <a:cs typeface="Aharoni" pitchFamily="2" charset="-79"/>
              </a:rPr>
              <a:t> of </a:t>
            </a:r>
            <a:r>
              <a:rPr lang="es-VE" sz="3600" dirty="0" err="1" smtClean="0">
                <a:latin typeface="Aharoni" pitchFamily="2" charset="-79"/>
                <a:cs typeface="Aharoni" pitchFamily="2" charset="-79"/>
              </a:rPr>
              <a:t>wood</a:t>
            </a:r>
            <a:endParaRPr lang="es-VE" sz="3600" dirty="0" smtClean="0">
              <a:latin typeface="Aharoni" pitchFamily="2" charset="-79"/>
              <a:cs typeface="Aharoni" pitchFamily="2" charset="-79"/>
            </a:endParaRPr>
          </a:p>
          <a:p>
            <a:pPr>
              <a:buClr>
                <a:schemeClr val="tx1"/>
              </a:buClr>
              <a:buSzPct val="107000"/>
              <a:buFont typeface="Arial" pitchFamily="34" charset="0"/>
              <a:buChar char="•"/>
            </a:pPr>
            <a:r>
              <a:rPr lang="es-VE" sz="3600" dirty="0" smtClean="0">
                <a:latin typeface="Aharoni" pitchFamily="2" charset="-79"/>
                <a:cs typeface="Aharoni" pitchFamily="2" charset="-79"/>
              </a:rPr>
              <a:t>  </a:t>
            </a:r>
            <a:r>
              <a:rPr lang="es-VE" sz="3600" dirty="0" err="1" smtClean="0">
                <a:latin typeface="Aharoni" pitchFamily="2" charset="-79"/>
                <a:cs typeface="Aharoni" pitchFamily="2" charset="-79"/>
              </a:rPr>
              <a:t>Aplications</a:t>
            </a:r>
            <a:endParaRPr lang="es-VE" sz="3600" dirty="0" smtClean="0">
              <a:latin typeface="Aharoni" pitchFamily="2" charset="-79"/>
              <a:cs typeface="Aharoni" pitchFamily="2" charset="-79"/>
            </a:endParaRPr>
          </a:p>
          <a:p>
            <a:pPr>
              <a:buClr>
                <a:schemeClr val="tx1"/>
              </a:buClr>
              <a:buSzPct val="107000"/>
              <a:buFont typeface="Arial" pitchFamily="34" charset="0"/>
              <a:buChar char="•"/>
            </a:pPr>
            <a:r>
              <a:rPr lang="es-VE" sz="3600" dirty="0">
                <a:latin typeface="Aharoni" pitchFamily="2" charset="-79"/>
                <a:cs typeface="Aharoni" pitchFamily="2" charset="-79"/>
              </a:rPr>
              <a:t> </a:t>
            </a:r>
            <a:r>
              <a:rPr lang="es-VE" sz="36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s-VE" sz="3600" dirty="0" err="1" smtClean="0">
                <a:latin typeface="Aharoni" pitchFamily="2" charset="-79"/>
                <a:cs typeface="Aharoni" pitchFamily="2" charset="-79"/>
              </a:rPr>
              <a:t>Conclution</a:t>
            </a:r>
            <a:endParaRPr lang="es-VE" sz="3600" dirty="0" smtClean="0">
              <a:latin typeface="Aharoni" pitchFamily="2" charset="-79"/>
              <a:cs typeface="Aharoni" pitchFamily="2" charset="-79"/>
            </a:endParaRPr>
          </a:p>
          <a:p>
            <a:pPr>
              <a:buClr>
                <a:schemeClr val="tx1"/>
              </a:buClr>
              <a:buSzPct val="107000"/>
              <a:buFont typeface="Arial" pitchFamily="34" charset="0"/>
              <a:buChar char="•"/>
            </a:pPr>
            <a:r>
              <a:rPr lang="es-VE" sz="3600" dirty="0" smtClean="0">
                <a:latin typeface="Aharoni" pitchFamily="2" charset="-79"/>
                <a:cs typeface="Aharoni" pitchFamily="2" charset="-79"/>
              </a:rPr>
              <a:t>  </a:t>
            </a:r>
            <a:r>
              <a:rPr lang="es-VE" sz="3600" dirty="0" err="1" smtClean="0">
                <a:latin typeface="Aharoni" pitchFamily="2" charset="-79"/>
                <a:cs typeface="Aharoni" pitchFamily="2" charset="-79"/>
              </a:rPr>
              <a:t>References</a:t>
            </a:r>
            <a:endParaRPr lang="es-VE" sz="3600" dirty="0">
              <a:latin typeface="Aharoni" pitchFamily="2" charset="-79"/>
              <a:cs typeface="Aharoni" pitchFamily="2" charset="-79"/>
            </a:endParaRPr>
          </a:p>
          <a:p>
            <a:pPr>
              <a:buClr>
                <a:schemeClr val="tx1"/>
              </a:buClr>
              <a:buSzPct val="107000"/>
              <a:buFont typeface="Arial" pitchFamily="34" charset="0"/>
              <a:buChar char="•"/>
            </a:pPr>
            <a:endParaRPr lang="es-VE" dirty="0" smtClean="0"/>
          </a:p>
          <a:p>
            <a:pPr>
              <a:buClr>
                <a:schemeClr val="tx1"/>
              </a:buClr>
              <a:buSzPct val="107000"/>
            </a:pPr>
            <a:r>
              <a:rPr lang="es-VE" dirty="0" smtClean="0"/>
              <a:t> </a:t>
            </a:r>
          </a:p>
          <a:p>
            <a:pPr>
              <a:buClr>
                <a:schemeClr val="tx1"/>
              </a:buClr>
              <a:buSzPct val="107000"/>
              <a:buFont typeface="Arial" pitchFamily="34" charset="0"/>
              <a:buChar char="•"/>
            </a:pPr>
            <a:endParaRPr lang="es-VE" dirty="0" smtClean="0"/>
          </a:p>
          <a:p>
            <a:pPr>
              <a:buClr>
                <a:schemeClr val="tx1"/>
              </a:buClr>
              <a:buSzPct val="107000"/>
              <a:buFont typeface="Courier New" pitchFamily="49" charset="0"/>
              <a:buChar char="o"/>
            </a:pPr>
            <a:endParaRPr lang="es-VE" dirty="0"/>
          </a:p>
        </p:txBody>
      </p:sp>
      <p:pic>
        <p:nvPicPr>
          <p:cNvPr id="15363" name="Picture 3" descr="C:\Users\Edilber Medina\Pictures\ingles\coffeeshop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3317" y="2571744"/>
            <a:ext cx="4163525" cy="2759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Edilber Medina\AppData\Local\Microsoft\Windows\Temporary Internet Files\Low\Content.IE5\0JKW51MH\Beautiful-Canada-Pavilion6-500x332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28736"/>
            <a:ext cx="6764232" cy="4491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http://2.bp.blogspot.com/-Q-Vag0nqfj4/TaTBR3PQDsI/AAAAAAAAAl8/qB_wSKskqV0/s1600/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00042"/>
            <a:ext cx="3294054" cy="2179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4" name="Picture 8" descr="contemporary-contextual-soft-wood-hom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214290"/>
            <a:ext cx="3957634" cy="3247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7 CuadroTexto"/>
          <p:cNvSpPr txBox="1"/>
          <p:nvPr/>
        </p:nvSpPr>
        <p:spPr>
          <a:xfrm>
            <a:off x="785786" y="5286388"/>
            <a:ext cx="7572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4000" dirty="0" err="1" smtClean="0">
                <a:latin typeface="Aharoni" pitchFamily="2" charset="-79"/>
                <a:cs typeface="Aharoni" pitchFamily="2" charset="-79"/>
              </a:rPr>
              <a:t>What</a:t>
            </a:r>
            <a:r>
              <a:rPr lang="es-VE" sz="4000" dirty="0" smtClean="0">
                <a:latin typeface="Aharoni" pitchFamily="2" charset="-79"/>
                <a:cs typeface="Aharoni" pitchFamily="2" charset="-79"/>
              </a:rPr>
              <a:t> do </a:t>
            </a:r>
            <a:r>
              <a:rPr lang="es-VE" sz="4000" dirty="0" err="1" smtClean="0">
                <a:latin typeface="Aharoni" pitchFamily="2" charset="-79"/>
                <a:cs typeface="Aharoni" pitchFamily="2" charset="-79"/>
              </a:rPr>
              <a:t>they</a:t>
            </a:r>
            <a:r>
              <a:rPr lang="es-VE" sz="40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s-VE" sz="4000" dirty="0" err="1" smtClean="0">
                <a:latin typeface="Aharoni" pitchFamily="2" charset="-79"/>
                <a:cs typeface="Aharoni" pitchFamily="2" charset="-79"/>
              </a:rPr>
              <a:t>have</a:t>
            </a:r>
            <a:r>
              <a:rPr lang="es-VE" sz="4000" dirty="0" smtClean="0">
                <a:latin typeface="Aharoni" pitchFamily="2" charset="-79"/>
                <a:cs typeface="Aharoni" pitchFamily="2" charset="-79"/>
              </a:rPr>
              <a:t> in </a:t>
            </a:r>
            <a:r>
              <a:rPr lang="es-VE" sz="4000" dirty="0" err="1" smtClean="0">
                <a:latin typeface="Aharoni" pitchFamily="2" charset="-79"/>
                <a:cs typeface="Aharoni" pitchFamily="2" charset="-79"/>
              </a:rPr>
              <a:t>common</a:t>
            </a:r>
            <a:r>
              <a:rPr lang="es-VE" sz="4000" dirty="0" smtClean="0">
                <a:latin typeface="Aharoni" pitchFamily="2" charset="-79"/>
                <a:cs typeface="Aharoni" pitchFamily="2" charset="-79"/>
              </a:rPr>
              <a:t>?</a:t>
            </a:r>
            <a:endParaRPr lang="es-VE" sz="40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deviantart.com/download/49965978/Wood_texture_by_shadowh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643338" y="-3643329"/>
            <a:ext cx="1857387" cy="914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3 CuadroTexto"/>
          <p:cNvSpPr txBox="1"/>
          <p:nvPr/>
        </p:nvSpPr>
        <p:spPr>
          <a:xfrm>
            <a:off x="1357290" y="357166"/>
            <a:ext cx="67151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6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Characteristics</a:t>
            </a:r>
            <a:r>
              <a:rPr lang="es-VE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</a:t>
            </a:r>
            <a:endParaRPr lang="es-VE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143372" y="1857364"/>
            <a:ext cx="45005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</a:t>
            </a:r>
            <a:r>
              <a:rPr lang="es-VE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1.</a:t>
            </a:r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Lightness</a:t>
            </a:r>
          </a:p>
          <a:p>
            <a:endParaRPr lang="es-VE" dirty="0"/>
          </a:p>
        </p:txBody>
      </p:sp>
      <p:pic>
        <p:nvPicPr>
          <p:cNvPr id="1026" name="Picture 2" descr="http://userserve-ak.last.fm/serve/_/29556559/A+Rare+Fish+tre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2754022"/>
            <a:ext cx="2857520" cy="1889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http://es.dreamstime.com/madera-rota-thumb34431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380" y="4286256"/>
            <a:ext cx="2828108" cy="18948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10 CuadroTexto"/>
          <p:cNvSpPr txBox="1"/>
          <p:nvPr/>
        </p:nvSpPr>
        <p:spPr>
          <a:xfrm>
            <a:off x="2357422" y="4429132"/>
            <a:ext cx="69294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Aharoni" pitchFamily="2" charset="-79"/>
                <a:cs typeface="Aharoni" pitchFamily="2" charset="-79"/>
              </a:rPr>
              <a:t>3</a:t>
            </a:r>
            <a:r>
              <a:rPr lang="en-US" sz="8000" dirty="0" smtClean="0">
                <a:latin typeface="Aharoni" pitchFamily="2" charset="-79"/>
                <a:cs typeface="Aharoni" pitchFamily="2" charset="-79"/>
              </a:rPr>
              <a:t>.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 F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ragile in tension and suitable ductile in compression</a:t>
            </a:r>
            <a:endParaRPr lang="es-VE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714348" y="3143248"/>
            <a:ext cx="68580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Aharoni" pitchFamily="2" charset="-79"/>
                <a:cs typeface="Aharoni" pitchFamily="2" charset="-79"/>
              </a:rPr>
              <a:t>2. 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Renewable natural material </a:t>
            </a:r>
            <a:endParaRPr lang="es-VE" sz="2800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031" name="Picture 7" descr="http://www.hguillen.com/wp-content/uploads/2008/08/wood-strips-recortad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1857364"/>
            <a:ext cx="3000396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11" grpId="0" build="allAtOnce"/>
      <p:bldP spid="1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deviantart.com/download/49965978/Wood_texture_by_shadowh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643338" y="-3643329"/>
            <a:ext cx="1857387" cy="914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CuadroTexto"/>
          <p:cNvSpPr txBox="1"/>
          <p:nvPr/>
        </p:nvSpPr>
        <p:spPr>
          <a:xfrm>
            <a:off x="1357290" y="214290"/>
            <a:ext cx="67151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6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Advantages</a:t>
            </a:r>
            <a:r>
              <a:rPr lang="es-VE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</a:t>
            </a:r>
            <a:endParaRPr lang="es-VE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098" name="Picture 2" descr="http://www.fototravel.net/image/17699/C759C9/NORU-01336-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108084">
            <a:off x="268765" y="1728229"/>
            <a:ext cx="2864950" cy="19099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6 CuadroTexto"/>
          <p:cNvSpPr txBox="1"/>
          <p:nvPr/>
        </p:nvSpPr>
        <p:spPr>
          <a:xfrm>
            <a:off x="285720" y="1785926"/>
            <a:ext cx="5507918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 smtClean="0"/>
              <a:t>Are warm in winter and cool in summer.</a:t>
            </a:r>
            <a:endParaRPr lang="es-VE" sz="2500" b="1" dirty="0" smtClean="0"/>
          </a:p>
          <a:p>
            <a:endParaRPr lang="es-VE" dirty="0"/>
          </a:p>
        </p:txBody>
      </p:sp>
      <p:pic>
        <p:nvPicPr>
          <p:cNvPr id="4100" name="Picture 4" descr="http://bligoo.com/media/users/1/88810/images/public/9953/plantararbo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660036">
            <a:off x="6289422" y="1717399"/>
            <a:ext cx="2057745" cy="205774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7 CuadroTexto"/>
          <p:cNvSpPr txBox="1"/>
          <p:nvPr/>
        </p:nvSpPr>
        <p:spPr>
          <a:xfrm rot="21013838">
            <a:off x="5644565" y="3578271"/>
            <a:ext cx="348422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500" b="1" dirty="0" err="1" smtClean="0"/>
              <a:t>It's</a:t>
            </a:r>
            <a:r>
              <a:rPr lang="es-VE" sz="2500" b="1" dirty="0" smtClean="0"/>
              <a:t> a </a:t>
            </a:r>
            <a:r>
              <a:rPr lang="es-VE" sz="2500" b="1" dirty="0" err="1" smtClean="0"/>
              <a:t>renewable</a:t>
            </a:r>
            <a:r>
              <a:rPr lang="es-VE" sz="2500" b="1" dirty="0" smtClean="0"/>
              <a:t> material</a:t>
            </a:r>
            <a:endParaRPr lang="es-VE" sz="2500" b="1" dirty="0"/>
          </a:p>
        </p:txBody>
      </p:sp>
      <p:pic>
        <p:nvPicPr>
          <p:cNvPr id="4102" name="Picture 6" descr="http://www.ecologismo.com/wp-content/uploads/2009/01/cypresih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3357562"/>
            <a:ext cx="1785950" cy="1785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9 CuadroTexto"/>
          <p:cNvSpPr txBox="1"/>
          <p:nvPr/>
        </p:nvSpPr>
        <p:spPr>
          <a:xfrm>
            <a:off x="3286116" y="2857496"/>
            <a:ext cx="22240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500" b="1" dirty="0" err="1" smtClean="0"/>
              <a:t>It´s</a:t>
            </a:r>
            <a:r>
              <a:rPr lang="es-VE" sz="2500" b="1" dirty="0" smtClean="0"/>
              <a:t> </a:t>
            </a:r>
            <a:r>
              <a:rPr lang="es-VE" sz="2500" b="1" dirty="0" err="1" smtClean="0"/>
              <a:t>recyclable</a:t>
            </a:r>
            <a:r>
              <a:rPr lang="es-VE" sz="2500" b="1" dirty="0" smtClean="0"/>
              <a:t>!!</a:t>
            </a:r>
            <a:endParaRPr lang="es-VE" sz="2500" b="1" dirty="0"/>
          </a:p>
        </p:txBody>
      </p:sp>
      <p:pic>
        <p:nvPicPr>
          <p:cNvPr id="4104" name="Picture 8" descr="http://deportesfavoritosdel.galeon.com/imagenes/arpa1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122021">
            <a:off x="500034" y="4572008"/>
            <a:ext cx="1293790" cy="1949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06" name="Picture 10" descr="http://www.charangos.com.ar/images/cuatroacostado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728" y="5133016"/>
            <a:ext cx="1404931" cy="15081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8" name="Picture 12" descr="http://franciscomatiaslugo.com/PRESENTACION%20MUSICA%20FOLKLORICA%20Y%20COMPOSITORES%20EN%20LINEA/imagenes/maraca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5929330"/>
            <a:ext cx="928670" cy="9286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4" name="13 CuadroTexto"/>
          <p:cNvSpPr txBox="1"/>
          <p:nvPr/>
        </p:nvSpPr>
        <p:spPr>
          <a:xfrm>
            <a:off x="0" y="4286256"/>
            <a:ext cx="294061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500" b="1" dirty="0" smtClean="0"/>
              <a:t>Instruments in </a:t>
            </a:r>
            <a:r>
              <a:rPr lang="es-VE" sz="2500" b="1" dirty="0" err="1" smtClean="0"/>
              <a:t>wood</a:t>
            </a:r>
            <a:endParaRPr lang="es-VE" sz="2500" b="1" dirty="0"/>
          </a:p>
        </p:txBody>
      </p:sp>
      <p:pic>
        <p:nvPicPr>
          <p:cNvPr id="4110" name="Picture 14" descr="http://www.arqhys.com/general/imagenes/Construccion%20madera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72198" y="4929198"/>
            <a:ext cx="2571736" cy="16922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15 CuadroTexto"/>
          <p:cNvSpPr txBox="1"/>
          <p:nvPr/>
        </p:nvSpPr>
        <p:spPr>
          <a:xfrm>
            <a:off x="6000760" y="4429132"/>
            <a:ext cx="275581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500" b="1" dirty="0" smtClean="0"/>
              <a:t>Wood </a:t>
            </a:r>
            <a:r>
              <a:rPr lang="es-VE" sz="2500" b="1" dirty="0" err="1" smtClean="0"/>
              <a:t>Construction</a:t>
            </a:r>
            <a:endParaRPr lang="es-VE" sz="2500" b="1" dirty="0"/>
          </a:p>
        </p:txBody>
      </p:sp>
      <p:pic>
        <p:nvPicPr>
          <p:cNvPr id="4112" name="Picture 16" descr="http://imagenes.solostocks.com/z15118021/tambor-de-madera-doble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43174" y="5992838"/>
            <a:ext cx="865162" cy="8651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deviantart.com/download/49965978/Wood_texture_by_shadowh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643306" y="-3643306"/>
            <a:ext cx="1857387" cy="914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CuadroTexto"/>
          <p:cNvSpPr txBox="1"/>
          <p:nvPr/>
        </p:nvSpPr>
        <p:spPr>
          <a:xfrm>
            <a:off x="1357290" y="357166"/>
            <a:ext cx="67151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6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Disadvantages</a:t>
            </a:r>
            <a:r>
              <a:rPr lang="es-VE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</a:t>
            </a:r>
            <a:endParaRPr lang="es-VE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3074" name="Picture 2" descr="http://4.bp.blogspot.com/_TPaPtFWHOtc/Sw8rFuhk2zI/AAAAAAAAAA8/qvbq4m-NrEI/s1600/cd732f103_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71612"/>
            <a:ext cx="3171825" cy="20955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5 CuadroTexto"/>
          <p:cNvSpPr txBox="1"/>
          <p:nvPr/>
        </p:nvSpPr>
        <p:spPr>
          <a:xfrm>
            <a:off x="571472" y="1714488"/>
            <a:ext cx="14334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smtClean="0"/>
              <a:t>FIRE!!!!</a:t>
            </a:r>
            <a:endParaRPr lang="es-VE" sz="3200" dirty="0"/>
          </a:p>
        </p:txBody>
      </p:sp>
      <p:sp>
        <p:nvSpPr>
          <p:cNvPr id="7" name="6 CuadroTexto"/>
          <p:cNvSpPr txBox="1"/>
          <p:nvPr/>
        </p:nvSpPr>
        <p:spPr>
          <a:xfrm>
            <a:off x="4286248" y="4857760"/>
            <a:ext cx="19175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smtClean="0"/>
              <a:t>HUMIDITY</a:t>
            </a:r>
            <a:endParaRPr lang="es-VE" sz="3200" dirty="0"/>
          </a:p>
        </p:txBody>
      </p:sp>
      <p:pic>
        <p:nvPicPr>
          <p:cNvPr id="3084" name="Picture 12" descr="http://www.gabitogrupos.com/sala_de_picarita/images/carita_trist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1857364"/>
            <a:ext cx="642942" cy="68016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" name="Picture 2" descr="http://static.photaki.com/tronco-de-madera-con-hongos_5703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1500174"/>
            <a:ext cx="3378788" cy="23640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4" descr="http://www.fuminor.com/termitas%20ampliado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4286256"/>
            <a:ext cx="2351079" cy="235107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14" name="13 Conector recto de flecha"/>
          <p:cNvCxnSpPr/>
          <p:nvPr/>
        </p:nvCxnSpPr>
        <p:spPr>
          <a:xfrm rot="5400000" flipH="1" flipV="1">
            <a:off x="5143504" y="4286256"/>
            <a:ext cx="714380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>
            <a:off x="5286380" y="5429264"/>
            <a:ext cx="714380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8" name="Picture 2" descr="http://www.frameandform.com/images/09.07.30%20Edificios%20de%20Madera.%20Estructuras%20contra%20Terremotos/earthquake-building%200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4357694"/>
            <a:ext cx="3180590" cy="211408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5" name="14 CuadroTexto"/>
          <p:cNvSpPr txBox="1"/>
          <p:nvPr/>
        </p:nvSpPr>
        <p:spPr>
          <a:xfrm>
            <a:off x="7572396" y="1785926"/>
            <a:ext cx="11945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000" dirty="0" smtClean="0"/>
              <a:t>FUNGI</a:t>
            </a:r>
            <a:endParaRPr lang="es-VE" sz="30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7215206" y="3929066"/>
            <a:ext cx="17406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000" dirty="0" smtClean="0"/>
              <a:t>TERMITES</a:t>
            </a:r>
            <a:endParaRPr lang="es-VE" sz="30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571472" y="4143380"/>
            <a:ext cx="32653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000" dirty="0" smtClean="0"/>
              <a:t>IT`S NOT RESISTANT</a:t>
            </a:r>
            <a:endParaRPr lang="es-VE" sz="3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deviantart.com/download/49965978/Wood_texture_by_shadowh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643338" y="-3643329"/>
            <a:ext cx="1857387" cy="914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CuadroTexto"/>
          <p:cNvSpPr txBox="1"/>
          <p:nvPr/>
        </p:nvSpPr>
        <p:spPr>
          <a:xfrm>
            <a:off x="1357290" y="357166"/>
            <a:ext cx="67151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</a:t>
            </a:r>
            <a:endParaRPr lang="es-VE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500166" y="357166"/>
            <a:ext cx="67151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6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Types</a:t>
            </a:r>
            <a:r>
              <a:rPr lang="es-VE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of </a:t>
            </a:r>
            <a:r>
              <a:rPr lang="es-VE" sz="6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wood</a:t>
            </a:r>
            <a:r>
              <a:rPr lang="es-VE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</a:t>
            </a:r>
            <a:endParaRPr lang="es-VE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1472" y="3857628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VE" sz="2800" dirty="0" smtClean="0">
                <a:cs typeface="Aharoni"/>
              </a:rPr>
              <a:t>CHIPBOARD</a:t>
            </a:r>
            <a:endParaRPr lang="es-VE" sz="2800" dirty="0">
              <a:cs typeface="Aharoni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429256" y="2143116"/>
            <a:ext cx="26432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VE" sz="2800" dirty="0" smtClean="0">
                <a:cs typeface="Aharoni"/>
              </a:rPr>
              <a:t>SOLID WOOD:</a:t>
            </a:r>
          </a:p>
          <a:p>
            <a:endParaRPr lang="es-VE" sz="2800" dirty="0">
              <a:cs typeface="Aharoni"/>
            </a:endParaRPr>
          </a:p>
        </p:txBody>
      </p:sp>
      <p:cxnSp>
        <p:nvCxnSpPr>
          <p:cNvPr id="10" name="9 Conector recto de flecha"/>
          <p:cNvCxnSpPr/>
          <p:nvPr/>
        </p:nvCxnSpPr>
        <p:spPr>
          <a:xfrm rot="5400000">
            <a:off x="5429256" y="2786058"/>
            <a:ext cx="928694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rot="16200000" flipH="1">
            <a:off x="6536545" y="2750339"/>
            <a:ext cx="928694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 rot="2300413">
            <a:off x="4272625" y="3833531"/>
            <a:ext cx="216106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500" dirty="0" smtClean="0">
                <a:cs typeface="Aharoni"/>
              </a:rPr>
              <a:t>SOFTWOOD</a:t>
            </a:r>
            <a:endParaRPr lang="es-VE" sz="2500" dirty="0">
              <a:cs typeface="Aharoni"/>
            </a:endParaRPr>
          </a:p>
        </p:txBody>
      </p:sp>
      <p:sp>
        <p:nvSpPr>
          <p:cNvPr id="17" name="16 CuadroTexto"/>
          <p:cNvSpPr txBox="1"/>
          <p:nvPr/>
        </p:nvSpPr>
        <p:spPr>
          <a:xfrm rot="19032776">
            <a:off x="6774823" y="3705704"/>
            <a:ext cx="184294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500" dirty="0" smtClean="0">
                <a:cs typeface="Aharoni"/>
              </a:rPr>
              <a:t>HARDWOOD</a:t>
            </a:r>
            <a:endParaRPr lang="es-VE" sz="2500" dirty="0">
              <a:cs typeface="Aharoni"/>
            </a:endParaRPr>
          </a:p>
        </p:txBody>
      </p:sp>
      <p:pic>
        <p:nvPicPr>
          <p:cNvPr id="2050" name="Picture 2" descr="http://www.blogdejardineria.com/wp-content/uploads/pino-291x4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4572008"/>
            <a:ext cx="1500198" cy="20621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19" name="18 Conector recto de flecha"/>
          <p:cNvCxnSpPr/>
          <p:nvPr/>
        </p:nvCxnSpPr>
        <p:spPr>
          <a:xfrm rot="5400000">
            <a:off x="1215208" y="4999842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20 CuadroTexto"/>
          <p:cNvSpPr txBox="1"/>
          <p:nvPr/>
        </p:nvSpPr>
        <p:spPr>
          <a:xfrm>
            <a:off x="571472" y="5643578"/>
            <a:ext cx="22542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200" b="1" dirty="0" err="1" smtClean="0"/>
              <a:t>Is</a:t>
            </a:r>
            <a:r>
              <a:rPr lang="es-VE" sz="2200" b="1" dirty="0" smtClean="0"/>
              <a:t> </a:t>
            </a:r>
            <a:r>
              <a:rPr lang="es-VE" sz="2200" b="1" dirty="0" err="1" smtClean="0"/>
              <a:t>modified</a:t>
            </a:r>
            <a:r>
              <a:rPr lang="es-VE" sz="2200" b="1" dirty="0" smtClean="0"/>
              <a:t> </a:t>
            </a:r>
            <a:r>
              <a:rPr lang="es-VE" sz="2200" b="1" dirty="0" err="1" smtClean="0"/>
              <a:t>by</a:t>
            </a:r>
            <a:r>
              <a:rPr lang="es-VE" sz="2200" b="1" dirty="0" smtClean="0"/>
              <a:t> </a:t>
            </a:r>
            <a:r>
              <a:rPr lang="es-VE" sz="2200" b="1" dirty="0" err="1" smtClean="0"/>
              <a:t>an</a:t>
            </a:r>
            <a:r>
              <a:rPr lang="es-VE" sz="2200" b="1" dirty="0" smtClean="0"/>
              <a:t> </a:t>
            </a:r>
          </a:p>
          <a:p>
            <a:r>
              <a:rPr lang="es-VE" sz="2200" b="1" dirty="0" smtClean="0"/>
              <a:t>industrial </a:t>
            </a:r>
            <a:r>
              <a:rPr lang="es-VE" sz="2200" b="1" dirty="0" err="1" smtClean="0"/>
              <a:t>process</a:t>
            </a:r>
            <a:endParaRPr lang="es-VE" sz="2200" b="1" dirty="0"/>
          </a:p>
        </p:txBody>
      </p:sp>
      <p:pic>
        <p:nvPicPr>
          <p:cNvPr id="2052" name="Picture 4" descr="http://filosofia.laguia2000.com/wp-content/uploads/2009/04/el-dinero-como-simbol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34" y="1142984"/>
            <a:ext cx="1100647" cy="11324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://miblogdenegocios.com/wp-content/uploads/2010/11/ganar-mucho-diner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1500174"/>
            <a:ext cx="1062072" cy="9625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6" name="Picture 8" descr="http://chalets-de-madera.com/imagenes/casa-10-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1643050"/>
            <a:ext cx="2587648" cy="19407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" name="Picture 2" descr="http://www.wstaylor.net/walls/longhorn/Longhorn%204080%20-%20Cherry%20Blosso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8" y="4786322"/>
            <a:ext cx="2428892" cy="18224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deviantart.com/download/49965978/Wood_texture_by_shadowh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643338" y="-3643329"/>
            <a:ext cx="1857387" cy="914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CuadroTexto"/>
          <p:cNvSpPr txBox="1"/>
          <p:nvPr/>
        </p:nvSpPr>
        <p:spPr>
          <a:xfrm>
            <a:off x="1500166" y="357166"/>
            <a:ext cx="67151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</a:t>
            </a:r>
            <a:endParaRPr lang="es-VE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285852" y="428604"/>
            <a:ext cx="67151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6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Applications</a:t>
            </a:r>
            <a:r>
              <a:rPr lang="es-VE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 </a:t>
            </a:r>
            <a:endParaRPr lang="es-VE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1428728" y="150017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7410" name="Picture 2" descr="http://www.arqhys.com/general/imagenes/Construccion%20mader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5284531"/>
            <a:ext cx="2391290" cy="15734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http://www.arqhys.com/construccion/imagenes/Decoracion%20en%20madera%20para%20viviendas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57422" y="5337583"/>
            <a:ext cx="2286016" cy="15204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6" descr="http://londres.viajandopor.com/archivos/imagenes/imagenes-nuevas/parques-londres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643438" y="5292739"/>
            <a:ext cx="2345126" cy="15652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://3.bp.blogspot.com/_RsHpPWN1-aM/SLaE2rE0kYI/AAAAAAAAAw8/sPc2rFujnPM/s400/puente-madera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953267" y="5214950"/>
            <a:ext cx="2190733" cy="1643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mobiliario-hogar.com/wp-content/uploads/2009/07/23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286644" y="3429000"/>
            <a:ext cx="1579542" cy="15795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Graphic spid="7" grpId="0">
        <p:bldAsOne/>
      </p:bldGraphic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118</Words>
  <Application>Microsoft Office PowerPoint</Application>
  <PresentationFormat>Presentación en pantalla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Edilber Medina</dc:creator>
  <cp:lastModifiedBy>Maria Roa</cp:lastModifiedBy>
  <cp:revision>74</cp:revision>
  <dcterms:created xsi:type="dcterms:W3CDTF">2011-06-11T13:35:50Z</dcterms:created>
  <dcterms:modified xsi:type="dcterms:W3CDTF">2011-06-14T01:06:05Z</dcterms:modified>
</cp:coreProperties>
</file>